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67" r:id="rId12"/>
    <p:sldId id="263" r:id="rId13"/>
    <p:sldId id="264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5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9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3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0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9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9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8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3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E1CA-AA8B-4305-8B32-2BB8540201E2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98AB-B802-4959-8621-B7226C561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8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114" y="29102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Санитарно-микробиологическая оценка воды. 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микрофлоры воды и учет коли-титра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28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7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6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158" t="4091" r="14606"/>
          <a:stretch/>
        </p:blipFill>
        <p:spPr>
          <a:xfrm>
            <a:off x="2724045" y="0"/>
            <a:ext cx="6743910" cy="688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4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Очистка и дезинфекция питьевой воды состоит из нескольких этапов: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Отстаивание в специальных отстойниках. При этом удаляются взвеси, нежелательные привкусы и запахи, происходит обесцвечивание, обессоливание и опреснение воды. Для ускорения отстаивания применяют коагулянты.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 Фильтрование через слой речного песка. В верхних слоях фильтра формируется биологическая пленка, состоящая из содержащихся в воде примесей и хлопьев коагулянтов, на которых оседает большое количество микроорганизмов.   Обеззараживание профильтрованной воды, т.е. удаление оставшихся в воде микроорганизмов, среди которых могут быть и патогенные, с помощью различных дезинфицирующих средств (с помощью окислителей, путем озонирования, облучения ультрафиолетом, обработки ультразвуком).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9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Очистка сточных вод. </a:t>
            </a:r>
            <a:r>
              <a:rPr lang="ru-RU" dirty="0" smtClean="0"/>
              <a:t>Биологические методы очистки делятся на аэробные и анаэробные. В свою очередь, аэробная очистка может протекать в естественных и в искусственно создаваемых условиях. Очистка в естественных условиях проводится путем фильтрования сточных вод через слой почвы на полях орошения или полях фильтрации (почвенные методы очистки), а также в очистных прудах. При аэробной очистке в искусственных условиях процесс очищения ведут в специальных сооружениях: в биофильтрах и </a:t>
            </a:r>
            <a:r>
              <a:rPr lang="ru-RU" dirty="0" err="1" smtClean="0"/>
              <a:t>аэротенках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788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94" y="672423"/>
            <a:ext cx="12082706" cy="510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1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Микробиологические показатели питьевой водопроводной воды нормированы ГОСТ 2874-82 «Вода питьевая. Гигиенические требования и контроль за качеством». 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Общая бактериальная обсемененность (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микробное число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 не более 100 клеток в 1 г, коли-титр – не менее 300 мл, коли-индекс – не более 3.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0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Коли-титр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наименьший объем воды, в котором содержится одна кишечная палочка. 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Коли-индекс –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количество кишечных палочек в 1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воды.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4818" y="3135621"/>
            <a:ext cx="218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32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СанПиНе 2.1.4.1074-01» Питьевая вода. Гигиенические требования к качеству воды централизованных систем питьевого водоснабжения. Контроль качества», введенного в действие с 1 января 2002 г, предъявляются более жесткие требования к питьевой воде. Для оценки санитарного состояния воды в ней определяют общее микробное число – не более 50 КОЕ/см;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термотолерантные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колиформные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бактерии – не допускаются в 100 см; общие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колиформные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бактерии также должны отсутствовать в 100 см; споры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сульфитредуцирующих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клостридий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 не допускаются в 20 см;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колифаги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в 100 см. Исследование питьевой воды проводят один раз в квартал при пользовании городским водопроводом и один раз в месяц при наличии собственных источников водоснабжения.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893" y="46607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052180" y="33050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855" y="3623309"/>
            <a:ext cx="310923" cy="3779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140" y="3911769"/>
            <a:ext cx="369276" cy="4489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217" y="4306637"/>
            <a:ext cx="310923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9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Общее микробное число воды (ОМЧ) – количество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мезофильных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аэробных и факультативно-анаэробных микроорганизмов, способных образовывать колонии на питательном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агаре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при 37˚С в течение 24 часов. К общим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колиформным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бактериям относятся грамотрицательные не образующие спор палочки, не обладающие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оксидазной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активностью, ферментирующие лактозу или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маннит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 образованием альдегида, кислоты и газа при температуре 37˚С в течение 24 часов.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8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Термотолерантные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колиформные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бактерии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обладают всеми признаками общих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колиформных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бактерий, которые, кроме этого способны ферментировать лактозу до кислоты и газа при температуре 44˚С в течение 24 часов. </a:t>
            </a:r>
          </a:p>
          <a:p>
            <a:pPr algn="just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Сульфитредуцирующие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клостридии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(преимущественно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Clostridium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perfringens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спорообразующие анаэробные палочковидные бактерии, редуцирующие сульфит натрия на железо-сульфитном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агаре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течение 24 часов при температуре 44˚С.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2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Колифаги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бактериальные вирусы, способные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лизировать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кишечную палочку и формировать зоны лизиса через 182 часа при температуре 37˚С на ее газоне на питательном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агаре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Колифаги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индикаторы очистки питьевой воды в отношении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энтеровирусов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В отдельных случаях при санитарной оценке воды в качестве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санитарно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показательного микроорганизма наряду с БГКП используют энтерококки. Так, в Международном Европейском стандарте на питьевую воду наличие энтерококка определяют в качестве дополнительного показателя фекального загрязнения воды.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6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Определение микробного числа воды: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Водопроводную воду засевают в объеме 1см3 (1 мл). Пробу вносят в стерильную чашку Петри, заливают 10-12 мл расплавленного и остуженного до 45°С питательного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агара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перемешивают с водой. Посев инкубируют при 37°С в течение 1-2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Затем подсчитывают количество выросших на поверхности и в глубине среды колоний и вычисляют микробное число воды - количество микроорганизмов в 1 мл.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Титрационный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метод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Для исследования водопроводной воды делают посевы трех объемов по 100 мл, трех объемов по 10 мл и трех объемов по 1 мл в глюкозопептонную среду. Посевы инкубируют в течение суток при 37°С. О брожении судят по наличию пузырьков газа в поплавке. Из забродивших или помутневших проб производят посевы на среду Эндо.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Из выросших колоний делают мазки, окрашивают по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Граму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ставят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оксидазный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тест, позволяющий дифференцировать бактерии родов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Escherichia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Citrobacter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Enterobacterот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грамотрицательных бактерий семейства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Pseudomonadaceae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других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оксидазоположительных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бактерий, обитающих в воде.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Коли-титр воды измеряется минимальным количеством воды (мл), в котором обнаруживаются БГКП, коли-индекс - количеством БГКП, содержащихся в 1 л исследуемой воды.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32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653</Words>
  <Application>Microsoft Office PowerPoint</Application>
  <PresentationFormat>Широкоэкранный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Санитарно-микробиологическая оценка воды.  Исследование микрофлоры воды и учет коли-титра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микробного числа воды:</vt:lpstr>
      <vt:lpstr>Титрационный метод </vt:lpstr>
      <vt:lpstr>Презентация PowerPoint</vt:lpstr>
      <vt:lpstr>Презентация PowerPoint</vt:lpstr>
      <vt:lpstr>Очистка и дезинфекция питьевой воды состоит из нескольких этапов: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Санитарно-микробиологическая оценка воды.  Исследование микрофлоры воды и учет коли-титра</dc:title>
  <dc:creator>Елена Светлакова</dc:creator>
  <cp:lastModifiedBy>Home</cp:lastModifiedBy>
  <cp:revision>5</cp:revision>
  <dcterms:created xsi:type="dcterms:W3CDTF">2016-11-13T13:23:56Z</dcterms:created>
  <dcterms:modified xsi:type="dcterms:W3CDTF">2022-11-06T19:27:40Z</dcterms:modified>
</cp:coreProperties>
</file>